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62" r:id="rId7"/>
    <p:sldId id="263" r:id="rId8"/>
    <p:sldId id="259" r:id="rId9"/>
    <p:sldId id="260" r:id="rId10"/>
    <p:sldId id="265" r:id="rId11"/>
    <p:sldId id="266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E93580-417B-405F-AC62-BCAEBF6A7018}" v="477" dt="2020-01-21T14:16:10.620"/>
    <p1510:client id="{C542B7EB-8ED6-45D2-9273-7181EA15C35E}" v="597" dt="2020-01-21T12:53:54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2" d="100"/>
          <a:sy n="152" d="100"/>
        </p:scale>
        <p:origin x="-360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542B7EB-8ED6-45D2-9273-7181EA15C35E}"/>
    <pc:docChg chg="modSld sldOrd">
      <pc:chgData name="" userId="" providerId="" clId="Web-{C542B7EB-8ED6-45D2-9273-7181EA15C35E}" dt="2020-01-21T12:53:54.420" v="585" actId="1076"/>
      <pc:docMkLst>
        <pc:docMk/>
      </pc:docMkLst>
      <pc:sldChg chg="modSp">
        <pc:chgData name="" userId="" providerId="" clId="Web-{C542B7EB-8ED6-45D2-9273-7181EA15C35E}" dt="2020-01-21T11:44:24.216" v="15" actId="1076"/>
        <pc:sldMkLst>
          <pc:docMk/>
          <pc:sldMk cId="901411015" sldId="256"/>
        </pc:sldMkLst>
        <pc:spChg chg="mod">
          <ac:chgData name="" userId="" providerId="" clId="Web-{C542B7EB-8ED6-45D2-9273-7181EA15C35E}" dt="2020-01-21T11:43:54.372" v="14"/>
          <ac:spMkLst>
            <pc:docMk/>
            <pc:sldMk cId="901411015" sldId="256"/>
            <ac:spMk id="7" creationId="{00000000-0000-0000-0000-000000000000}"/>
          </ac:spMkLst>
        </pc:spChg>
        <pc:spChg chg="mod">
          <ac:chgData name="" userId="" providerId="" clId="Web-{C542B7EB-8ED6-45D2-9273-7181EA15C35E}" dt="2020-01-21T11:44:24.216" v="15" actId="1076"/>
          <ac:spMkLst>
            <pc:docMk/>
            <pc:sldMk cId="901411015" sldId="256"/>
            <ac:spMk id="8" creationId="{00000000-0000-0000-0000-000000000000}"/>
          </ac:spMkLst>
        </pc:spChg>
      </pc:sldChg>
      <pc:sldChg chg="modSp">
        <pc:chgData name="" userId="" providerId="" clId="Web-{C542B7EB-8ED6-45D2-9273-7181EA15C35E}" dt="2020-01-21T11:50:06.156" v="49" actId="20577"/>
        <pc:sldMkLst>
          <pc:docMk/>
          <pc:sldMk cId="4195260807" sldId="257"/>
        </pc:sldMkLst>
        <pc:spChg chg="mod">
          <ac:chgData name="" userId="" providerId="" clId="Web-{C542B7EB-8ED6-45D2-9273-7181EA15C35E}" dt="2020-01-21T11:50:06.156" v="49" actId="20577"/>
          <ac:spMkLst>
            <pc:docMk/>
            <pc:sldMk cId="4195260807" sldId="257"/>
            <ac:spMk id="4" creationId="{00000000-0000-0000-0000-000000000000}"/>
          </ac:spMkLst>
        </pc:spChg>
      </pc:sldChg>
      <pc:sldChg chg="addSp modSp">
        <pc:chgData name="" userId="" providerId="" clId="Web-{C542B7EB-8ED6-45D2-9273-7181EA15C35E}" dt="2020-01-21T12:40:38.476" v="468" actId="1076"/>
        <pc:sldMkLst>
          <pc:docMk/>
          <pc:sldMk cId="1017069306" sldId="258"/>
        </pc:sldMkLst>
        <pc:spChg chg="mod">
          <ac:chgData name="" userId="" providerId="" clId="Web-{C542B7EB-8ED6-45D2-9273-7181EA15C35E}" dt="2020-01-21T12:34:19.474" v="421" actId="20577"/>
          <ac:spMkLst>
            <pc:docMk/>
            <pc:sldMk cId="1017069306" sldId="258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38:18.022" v="462" actId="1076"/>
          <ac:spMkLst>
            <pc:docMk/>
            <pc:sldMk cId="1017069306" sldId="258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38:22.757" v="463" actId="1076"/>
          <ac:spMkLst>
            <pc:docMk/>
            <pc:sldMk cId="1017069306" sldId="258"/>
            <ac:spMk id="5" creationId="{00000000-0000-0000-0000-000000000000}"/>
          </ac:spMkLst>
        </pc:spChg>
        <pc:spChg chg="mod">
          <ac:chgData name="" userId="" providerId="" clId="Web-{C542B7EB-8ED6-45D2-9273-7181EA15C35E}" dt="2020-01-21T12:38:50.258" v="466" actId="14100"/>
          <ac:spMkLst>
            <pc:docMk/>
            <pc:sldMk cId="1017069306" sldId="258"/>
            <ac:spMk id="6" creationId="{00000000-0000-0000-0000-000000000000}"/>
          </ac:spMkLst>
        </pc:spChg>
        <pc:spChg chg="add mod">
          <ac:chgData name="" userId="" providerId="" clId="Web-{C542B7EB-8ED6-45D2-9273-7181EA15C35E}" dt="2020-01-21T12:40:38.476" v="468" actId="1076"/>
          <ac:spMkLst>
            <pc:docMk/>
            <pc:sldMk cId="1017069306" sldId="258"/>
            <ac:spMk id="7" creationId="{9789F6BF-CB33-4D52-AF0E-F4F5086627F3}"/>
          </ac:spMkLst>
        </pc:spChg>
      </pc:sldChg>
      <pc:sldChg chg="modSp ord">
        <pc:chgData name="" userId="" providerId="" clId="Web-{C542B7EB-8ED6-45D2-9273-7181EA15C35E}" dt="2020-01-21T12:12:27.494" v="220" actId="14100"/>
        <pc:sldMkLst>
          <pc:docMk/>
          <pc:sldMk cId="1833267861" sldId="261"/>
        </pc:sldMkLst>
        <pc:spChg chg="mod">
          <ac:chgData name="" userId="" providerId="" clId="Web-{C542B7EB-8ED6-45D2-9273-7181EA15C35E}" dt="2020-01-21T12:12:17.152" v="217" actId="1076"/>
          <ac:spMkLst>
            <pc:docMk/>
            <pc:sldMk cId="1833267861" sldId="261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12:27.494" v="220" actId="14100"/>
          <ac:spMkLst>
            <pc:docMk/>
            <pc:sldMk cId="1833267861" sldId="261"/>
            <ac:spMk id="3" creationId="{00000000-0000-0000-0000-000000000000}"/>
          </ac:spMkLst>
        </pc:spChg>
      </pc:sldChg>
      <pc:sldChg chg="modSp ord">
        <pc:chgData name="" userId="" providerId="" clId="Web-{C542B7EB-8ED6-45D2-9273-7181EA15C35E}" dt="2020-01-21T12:53:54.420" v="585" actId="1076"/>
        <pc:sldMkLst>
          <pc:docMk/>
          <pc:sldMk cId="392760118" sldId="262"/>
        </pc:sldMkLst>
        <pc:spChg chg="mod">
          <ac:chgData name="" userId="" providerId="" clId="Web-{C542B7EB-8ED6-45D2-9273-7181EA15C35E}" dt="2020-01-21T12:41:59.571" v="483" actId="20577"/>
          <ac:spMkLst>
            <pc:docMk/>
            <pc:sldMk cId="392760118" sldId="262"/>
            <ac:spMk id="2" creationId="{00000000-0000-0000-0000-000000000000}"/>
          </ac:spMkLst>
        </pc:spChg>
        <pc:spChg chg="mod">
          <ac:chgData name="" userId="" providerId="" clId="Web-{C542B7EB-8ED6-45D2-9273-7181EA15C35E}" dt="2020-01-21T12:53:54.420" v="585" actId="1076"/>
          <ac:spMkLst>
            <pc:docMk/>
            <pc:sldMk cId="392760118" sldId="262"/>
            <ac:spMk id="3" creationId="{00000000-0000-0000-0000-000000000000}"/>
          </ac:spMkLst>
        </pc:spChg>
        <pc:spChg chg="mod">
          <ac:chgData name="" userId="" providerId="" clId="Web-{C542B7EB-8ED6-45D2-9273-7181EA15C35E}" dt="2020-01-21T12:53:38.779" v="584" actId="1076"/>
          <ac:spMkLst>
            <pc:docMk/>
            <pc:sldMk cId="392760118" sldId="262"/>
            <ac:spMk id="4" creationId="{00000000-0000-0000-0000-000000000000}"/>
          </ac:spMkLst>
        </pc:spChg>
        <pc:spChg chg="mod">
          <ac:chgData name="" userId="" providerId="" clId="Web-{C542B7EB-8ED6-45D2-9273-7181EA15C35E}" dt="2020-01-21T12:53:23.967" v="583" actId="1076"/>
          <ac:spMkLst>
            <pc:docMk/>
            <pc:sldMk cId="392760118" sldId="262"/>
            <ac:spMk id="8" creationId="{00000000-0000-0000-0000-000000000000}"/>
          </ac:spMkLst>
        </pc:spChg>
        <pc:spChg chg="mod">
          <ac:chgData name="" userId="" providerId="" clId="Web-{C542B7EB-8ED6-45D2-9273-7181EA15C35E}" dt="2020-01-21T12:53:20.498" v="582" actId="1076"/>
          <ac:spMkLst>
            <pc:docMk/>
            <pc:sldMk cId="392760118" sldId="262"/>
            <ac:spMk id="9" creationId="{00000000-0000-0000-0000-000000000000}"/>
          </ac:spMkLst>
        </pc:spChg>
      </pc:sldChg>
      <pc:sldChg chg="addSp delSp modSp ord">
        <pc:chgData name="" userId="" providerId="" clId="Web-{C542B7EB-8ED6-45D2-9273-7181EA15C35E}" dt="2020-01-21T12:29:44.628" v="398"/>
        <pc:sldMkLst>
          <pc:docMk/>
          <pc:sldMk cId="1684360555" sldId="264"/>
        </pc:sldMkLst>
        <pc:spChg chg="mod">
          <ac:chgData name="" userId="" providerId="" clId="Web-{C542B7EB-8ED6-45D2-9273-7181EA15C35E}" dt="2020-01-21T12:12:34.166" v="221" actId="1076"/>
          <ac:spMkLst>
            <pc:docMk/>
            <pc:sldMk cId="1684360555" sldId="264"/>
            <ac:spMk id="2" creationId="{00000000-0000-0000-0000-000000000000}"/>
          </ac:spMkLst>
        </pc:spChg>
        <pc:spChg chg="add del mod">
          <ac:chgData name="" userId="" providerId="" clId="Web-{C542B7EB-8ED6-45D2-9273-7181EA15C35E}" dt="2020-01-21T12:18:20.622" v="307"/>
          <ac:spMkLst>
            <pc:docMk/>
            <pc:sldMk cId="1684360555" sldId="264"/>
            <ac:spMk id="3" creationId="{2E58AB26-5C69-40C5-983A-64030D5BF62A}"/>
          </ac:spMkLst>
        </pc:spChg>
        <pc:spChg chg="add del mod">
          <ac:chgData name="" userId="" providerId="" clId="Web-{C542B7EB-8ED6-45D2-9273-7181EA15C35E}" dt="2020-01-21T12:18:55.357" v="311"/>
          <ac:spMkLst>
            <pc:docMk/>
            <pc:sldMk cId="1684360555" sldId="264"/>
            <ac:spMk id="4" creationId="{E4172C0A-E119-4EC3-B00B-B2301D596844}"/>
          </ac:spMkLst>
        </pc:spChg>
        <pc:spChg chg="mod">
          <ac:chgData name="" userId="" providerId="" clId="Web-{C542B7EB-8ED6-45D2-9273-7181EA15C35E}" dt="2020-01-21T12:29:29.050" v="394" actId="1076"/>
          <ac:spMkLst>
            <pc:docMk/>
            <pc:sldMk cId="1684360555" sldId="264"/>
            <ac:spMk id="5" creationId="{00000000-0000-0000-0000-000000000000}"/>
          </ac:spMkLst>
        </pc:spChg>
        <pc:spChg chg="mod ord">
          <ac:chgData name="" userId="" providerId="" clId="Web-{C542B7EB-8ED6-45D2-9273-7181EA15C35E}" dt="2020-01-21T12:28:18.095" v="382" actId="1076"/>
          <ac:spMkLst>
            <pc:docMk/>
            <pc:sldMk cId="1684360555" sldId="264"/>
            <ac:spMk id="7" creationId="{00000000-0000-0000-0000-000000000000}"/>
          </ac:spMkLst>
        </pc:spChg>
        <pc:spChg chg="del mod">
          <ac:chgData name="" userId="" providerId="" clId="Web-{C542B7EB-8ED6-45D2-9273-7181EA15C35E}" dt="2020-01-21T12:29:06.878" v="389"/>
          <ac:spMkLst>
            <pc:docMk/>
            <pc:sldMk cId="1684360555" sldId="264"/>
            <ac:spMk id="8" creationId="{00000000-0000-0000-0000-000000000000}"/>
          </ac:spMkLst>
        </pc:spChg>
        <pc:spChg chg="mod ord">
          <ac:chgData name="" userId="" providerId="" clId="Web-{C542B7EB-8ED6-45D2-9273-7181EA15C35E}" dt="2020-01-21T12:28:47.674" v="386" actId="14100"/>
          <ac:spMkLst>
            <pc:docMk/>
            <pc:sldMk cId="1684360555" sldId="264"/>
            <ac:spMk id="9" creationId="{00000000-0000-0000-0000-000000000000}"/>
          </ac:spMkLst>
        </pc:spChg>
        <pc:spChg chg="add del mod">
          <ac:chgData name="" userId="" providerId="" clId="Web-{C542B7EB-8ED6-45D2-9273-7181EA15C35E}" dt="2020-01-21T12:04:11.116" v="146"/>
          <ac:spMkLst>
            <pc:docMk/>
            <pc:sldMk cId="1684360555" sldId="264"/>
            <ac:spMk id="10" creationId="{2B453DA7-C7F4-40B4-8FCD-D84B86C3A1D1}"/>
          </ac:spMkLst>
        </pc:spChg>
        <pc:spChg chg="add del mod">
          <ac:chgData name="" userId="" providerId="" clId="Web-{C542B7EB-8ED6-45D2-9273-7181EA15C35E}" dt="2020-01-21T12:04:46.553" v="153"/>
          <ac:spMkLst>
            <pc:docMk/>
            <pc:sldMk cId="1684360555" sldId="264"/>
            <ac:spMk id="11" creationId="{1F6477FF-A0F4-4176-A716-E4C884758C04}"/>
          </ac:spMkLst>
        </pc:spChg>
        <pc:spChg chg="add mod ord">
          <ac:chgData name="" userId="" providerId="" clId="Web-{C542B7EB-8ED6-45D2-9273-7181EA15C35E}" dt="2020-01-21T12:29:14.409" v="392" actId="1076"/>
          <ac:spMkLst>
            <pc:docMk/>
            <pc:sldMk cId="1684360555" sldId="264"/>
            <ac:spMk id="12" creationId="{2099A594-CF78-48D4-B31D-55710F504474}"/>
          </ac:spMkLst>
        </pc:spChg>
        <pc:spChg chg="add mod">
          <ac:chgData name="" userId="" providerId="" clId="Web-{C542B7EB-8ED6-45D2-9273-7181EA15C35E}" dt="2020-01-21T12:28:34.892" v="385" actId="14100"/>
          <ac:spMkLst>
            <pc:docMk/>
            <pc:sldMk cId="1684360555" sldId="264"/>
            <ac:spMk id="13" creationId="{15C49565-7D8B-43DA-AB58-66BF35CEE5F7}"/>
          </ac:spMkLst>
        </pc:spChg>
        <pc:spChg chg="add del mod">
          <ac:chgData name="" userId="" providerId="" clId="Web-{C542B7EB-8ED6-45D2-9273-7181EA15C35E}" dt="2020-01-21T12:29:09.174" v="390"/>
          <ac:spMkLst>
            <pc:docMk/>
            <pc:sldMk cId="1684360555" sldId="264"/>
            <ac:spMk id="14" creationId="{68250B80-C903-415E-A1F5-4176E33EE211}"/>
          </ac:spMkLst>
        </pc:spChg>
        <pc:spChg chg="add del mod">
          <ac:chgData name="" userId="" providerId="" clId="Web-{C542B7EB-8ED6-45D2-9273-7181EA15C35E}" dt="2020-01-21T12:23:02.437" v="337"/>
          <ac:spMkLst>
            <pc:docMk/>
            <pc:sldMk cId="1684360555" sldId="264"/>
            <ac:spMk id="15" creationId="{EA8E1ACA-4698-455C-AA4F-62E627A56E28}"/>
          </ac:spMkLst>
        </pc:spChg>
        <pc:spChg chg="add del mod">
          <ac:chgData name="" userId="" providerId="" clId="Web-{C542B7EB-8ED6-45D2-9273-7181EA15C35E}" dt="2020-01-21T12:29:44.628" v="398"/>
          <ac:spMkLst>
            <pc:docMk/>
            <pc:sldMk cId="1684360555" sldId="264"/>
            <ac:spMk id="16" creationId="{2F484CFA-839B-4C61-B934-59609AEC2BAF}"/>
          </ac:spMkLst>
        </pc:spChg>
        <pc:spChg chg="add mod">
          <ac:chgData name="" userId="" providerId="" clId="Web-{C542B7EB-8ED6-45D2-9273-7181EA15C35E}" dt="2020-01-21T12:29:23.268" v="393" actId="1076"/>
          <ac:spMkLst>
            <pc:docMk/>
            <pc:sldMk cId="1684360555" sldId="264"/>
            <ac:spMk id="17" creationId="{8DF6FBD5-ED1D-4A08-878B-F830335DA82D}"/>
          </ac:spMkLst>
        </pc:spChg>
        <pc:spChg chg="add mod">
          <ac:chgData name="" userId="" providerId="" clId="Web-{C542B7EB-8ED6-45D2-9273-7181EA15C35E}" dt="2020-01-21T12:29:42.909" v="397" actId="1076"/>
          <ac:spMkLst>
            <pc:docMk/>
            <pc:sldMk cId="1684360555" sldId="264"/>
            <ac:spMk id="18" creationId="{CE171233-D123-4E39-8796-B35247798AB5}"/>
          </ac:spMkLst>
        </pc:spChg>
      </pc:sldChg>
      <pc:sldChg chg="modSp">
        <pc:chgData name="" userId="" providerId="" clId="Web-{C542B7EB-8ED6-45D2-9273-7181EA15C35E}" dt="2020-01-21T11:50:39.531" v="59" actId="20577"/>
        <pc:sldMkLst>
          <pc:docMk/>
          <pc:sldMk cId="682973294" sldId="266"/>
        </pc:sldMkLst>
        <pc:spChg chg="mod">
          <ac:chgData name="" userId="" providerId="" clId="Web-{C542B7EB-8ED6-45D2-9273-7181EA15C35E}" dt="2020-01-21T11:50:39.531" v="59" actId="20577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  <pc:docChgLst>
    <pc:chgData clId="Web-{B5E93580-417B-405F-AC62-BCAEBF6A7018}"/>
    <pc:docChg chg="modSld sldOrd">
      <pc:chgData name="" userId="" providerId="" clId="Web-{B5E93580-417B-405F-AC62-BCAEBF6A7018}" dt="2020-01-21T14:16:10.620" v="457" actId="14100"/>
      <pc:docMkLst>
        <pc:docMk/>
      </pc:docMkLst>
      <pc:sldChg chg="delSp modSp">
        <pc:chgData name="" userId="" providerId="" clId="Web-{B5E93580-417B-405F-AC62-BCAEBF6A7018}" dt="2020-01-21T13:52:24.643" v="232" actId="20577"/>
        <pc:sldMkLst>
          <pc:docMk/>
          <pc:sldMk cId="856674578" sldId="259"/>
        </pc:sldMkLst>
        <pc:spChg chg="mod">
          <ac:chgData name="" userId="" providerId="" clId="Web-{B5E93580-417B-405F-AC62-BCAEBF6A7018}" dt="2020-01-21T13:52:24.643" v="232" actId="20577"/>
          <ac:spMkLst>
            <pc:docMk/>
            <pc:sldMk cId="856674578" sldId="259"/>
            <ac:spMk id="2" creationId="{00000000-0000-0000-0000-000000000000}"/>
          </ac:spMkLst>
        </pc:spChg>
        <pc:spChg chg="mod">
          <ac:chgData name="" userId="" providerId="" clId="Web-{B5E93580-417B-405F-AC62-BCAEBF6A7018}" dt="2020-01-21T13:45:44.124" v="215" actId="1076"/>
          <ac:spMkLst>
            <pc:docMk/>
            <pc:sldMk cId="856674578" sldId="259"/>
            <ac:spMk id="4" creationId="{00000000-0000-0000-0000-000000000000}"/>
          </ac:spMkLst>
        </pc:spChg>
        <pc:spChg chg="mod">
          <ac:chgData name="" userId="" providerId="" clId="Web-{B5E93580-417B-405F-AC62-BCAEBF6A7018}" dt="2020-01-21T13:45:30.937" v="213" actId="1076"/>
          <ac:spMkLst>
            <pc:docMk/>
            <pc:sldMk cId="856674578" sldId="259"/>
            <ac:spMk id="6" creationId="{00000000-0000-0000-0000-000000000000}"/>
          </ac:spMkLst>
        </pc:spChg>
        <pc:spChg chg="del">
          <ac:chgData name="" userId="" providerId="" clId="Web-{B5E93580-417B-405F-AC62-BCAEBF6A7018}" dt="2020-01-21T13:31:57.635" v="97"/>
          <ac:spMkLst>
            <pc:docMk/>
            <pc:sldMk cId="856674578" sldId="259"/>
            <ac:spMk id="9" creationId="{00000000-0000-0000-0000-000000000000}"/>
          </ac:spMkLst>
        </pc:spChg>
        <pc:spChg chg="mod">
          <ac:chgData name="" userId="" providerId="" clId="Web-{B5E93580-417B-405F-AC62-BCAEBF6A7018}" dt="2020-01-21T13:45:41.359" v="214" actId="1076"/>
          <ac:spMkLst>
            <pc:docMk/>
            <pc:sldMk cId="856674578" sldId="259"/>
            <ac:spMk id="10" creationId="{00000000-0000-0000-0000-000000000000}"/>
          </ac:spMkLst>
        </pc:spChg>
        <pc:spChg chg="mod">
          <ac:chgData name="" userId="" providerId="" clId="Web-{B5E93580-417B-405F-AC62-BCAEBF6A7018}" dt="2020-01-21T13:45:22.812" v="212" actId="1076"/>
          <ac:spMkLst>
            <pc:docMk/>
            <pc:sldMk cId="856674578" sldId="259"/>
            <ac:spMk id="11" creationId="{00000000-0000-0000-0000-000000000000}"/>
          </ac:spMkLst>
        </pc:spChg>
      </pc:sldChg>
      <pc:sldChg chg="addSp delSp modSp">
        <pc:chgData name="" userId="" providerId="" clId="Web-{B5E93580-417B-405F-AC62-BCAEBF6A7018}" dt="2020-01-21T14:05:15.819" v="409" actId="1076"/>
        <pc:sldMkLst>
          <pc:docMk/>
          <pc:sldMk cId="4177669220" sldId="260"/>
        </pc:sldMkLst>
        <pc:spChg chg="del mod">
          <ac:chgData name="" userId="" providerId="" clId="Web-{B5E93580-417B-405F-AC62-BCAEBF6A7018}" dt="2020-01-21T13:51:57.580" v="219"/>
          <ac:spMkLst>
            <pc:docMk/>
            <pc:sldMk cId="4177669220" sldId="260"/>
            <ac:spMk id="2" creationId="{00000000-0000-0000-0000-000000000000}"/>
          </ac:spMkLst>
        </pc:spChg>
        <pc:spChg chg="add mod">
          <ac:chgData name="" userId="" providerId="" clId="Web-{B5E93580-417B-405F-AC62-BCAEBF6A7018}" dt="2020-01-21T13:53:30.846" v="256" actId="20577"/>
          <ac:spMkLst>
            <pc:docMk/>
            <pc:sldMk cId="4177669220" sldId="260"/>
            <ac:spMk id="3" creationId="{5C8914C4-44A1-481C-BADF-C5D9258F191F}"/>
          </ac:spMkLst>
        </pc:spChg>
        <pc:spChg chg="mod">
          <ac:chgData name="" userId="" providerId="" clId="Web-{B5E93580-417B-405F-AC62-BCAEBF6A7018}" dt="2020-01-21T13:58:31.614" v="359" actId="1076"/>
          <ac:spMkLst>
            <pc:docMk/>
            <pc:sldMk cId="4177669220" sldId="260"/>
            <ac:spMk id="4" creationId="{00000000-0000-0000-0000-000000000000}"/>
          </ac:spMkLst>
        </pc:spChg>
        <pc:spChg chg="add del mod">
          <ac:chgData name="" userId="" providerId="" clId="Web-{B5E93580-417B-405F-AC62-BCAEBF6A7018}" dt="2020-01-21T14:00:05.896" v="375"/>
          <ac:spMkLst>
            <pc:docMk/>
            <pc:sldMk cId="4177669220" sldId="260"/>
            <ac:spMk id="5" creationId="{FB65845E-8415-4283-B811-F579BBB32994}"/>
          </ac:spMkLst>
        </pc:spChg>
        <pc:spChg chg="mod">
          <ac:chgData name="" userId="" providerId="" clId="Web-{B5E93580-417B-405F-AC62-BCAEBF6A7018}" dt="2020-01-21T14:01:37.068" v="387" actId="1076"/>
          <ac:spMkLst>
            <pc:docMk/>
            <pc:sldMk cId="4177669220" sldId="260"/>
            <ac:spMk id="6" creationId="{00000000-0000-0000-0000-000000000000}"/>
          </ac:spMkLst>
        </pc:spChg>
        <pc:spChg chg="add mod">
          <ac:chgData name="" userId="" providerId="" clId="Web-{B5E93580-417B-405F-AC62-BCAEBF6A7018}" dt="2020-01-21T14:02:04.349" v="393" actId="14100"/>
          <ac:spMkLst>
            <pc:docMk/>
            <pc:sldMk cId="4177669220" sldId="260"/>
            <ac:spMk id="7" creationId="{23E86289-217B-4E53-866A-ADCB89520C8A}"/>
          </ac:spMkLst>
        </pc:spChg>
        <pc:spChg chg="mod">
          <ac:chgData name="" userId="" providerId="" clId="Web-{B5E93580-417B-405F-AC62-BCAEBF6A7018}" dt="2020-01-21T13:58:26.786" v="358" actId="1076"/>
          <ac:spMkLst>
            <pc:docMk/>
            <pc:sldMk cId="4177669220" sldId="260"/>
            <ac:spMk id="8" creationId="{00000000-0000-0000-0000-000000000000}"/>
          </ac:spMkLst>
        </pc:spChg>
        <pc:spChg chg="add mod">
          <ac:chgData name="" userId="" providerId="" clId="Web-{B5E93580-417B-405F-AC62-BCAEBF6A7018}" dt="2020-01-21T14:03:43.647" v="403" actId="14100"/>
          <ac:spMkLst>
            <pc:docMk/>
            <pc:sldMk cId="4177669220" sldId="260"/>
            <ac:spMk id="9" creationId="{00EA7175-864E-4B48-BDDB-FC47C9585F60}"/>
          </ac:spMkLst>
        </pc:spChg>
        <pc:spChg chg="del">
          <ac:chgData name="" userId="" providerId="" clId="Web-{B5E93580-417B-405F-AC62-BCAEBF6A7018}" dt="2020-01-21T13:56:05.894" v="312"/>
          <ac:spMkLst>
            <pc:docMk/>
            <pc:sldMk cId="4177669220" sldId="260"/>
            <ac:spMk id="11" creationId="{00000000-0000-0000-0000-000000000000}"/>
          </ac:spMkLst>
        </pc:spChg>
        <pc:spChg chg="mod">
          <ac:chgData name="" userId="" providerId="" clId="Web-{B5E93580-417B-405F-AC62-BCAEBF6A7018}" dt="2020-01-21T13:57:24.316" v="348" actId="1076"/>
          <ac:spMkLst>
            <pc:docMk/>
            <pc:sldMk cId="4177669220" sldId="260"/>
            <ac:spMk id="12" creationId="{00000000-0000-0000-0000-000000000000}"/>
          </ac:spMkLst>
        </pc:spChg>
        <pc:spChg chg="add mod">
          <ac:chgData name="" userId="" providerId="" clId="Web-{B5E93580-417B-405F-AC62-BCAEBF6A7018}" dt="2020-01-21T14:01:52.568" v="391" actId="1076"/>
          <ac:spMkLst>
            <pc:docMk/>
            <pc:sldMk cId="4177669220" sldId="260"/>
            <ac:spMk id="13" creationId="{F4AB7424-6437-4D4C-AB86-7FE2ECC77572}"/>
          </ac:spMkLst>
        </pc:spChg>
        <pc:spChg chg="add mod">
          <ac:chgData name="" userId="" providerId="" clId="Web-{B5E93580-417B-405F-AC62-BCAEBF6A7018}" dt="2020-01-21T14:01:57.162" v="392" actId="1076"/>
          <ac:spMkLst>
            <pc:docMk/>
            <pc:sldMk cId="4177669220" sldId="260"/>
            <ac:spMk id="14" creationId="{12AFF4AD-CA88-4957-BD12-DB4185C31CE7}"/>
          </ac:spMkLst>
        </pc:spChg>
        <pc:spChg chg="add mod">
          <ac:chgData name="" userId="" providerId="" clId="Web-{B5E93580-417B-405F-AC62-BCAEBF6A7018}" dt="2020-01-21T13:58:13.301" v="356" actId="1076"/>
          <ac:spMkLst>
            <pc:docMk/>
            <pc:sldMk cId="4177669220" sldId="260"/>
            <ac:spMk id="15" creationId="{F2A8672F-2D2D-4062-A4E7-08A2421E5FF8}"/>
          </ac:spMkLst>
        </pc:spChg>
        <pc:spChg chg="del mod">
          <ac:chgData name="" userId="" providerId="" clId="Web-{B5E93580-417B-405F-AC62-BCAEBF6A7018}" dt="2020-01-21T14:01:42.849" v="389"/>
          <ac:spMkLst>
            <pc:docMk/>
            <pc:sldMk cId="4177669220" sldId="260"/>
            <ac:spMk id="16" creationId="{00000000-0000-0000-0000-000000000000}"/>
          </ac:spMkLst>
        </pc:spChg>
        <pc:spChg chg="add mod">
          <ac:chgData name="" userId="" providerId="" clId="Web-{B5E93580-417B-405F-AC62-BCAEBF6A7018}" dt="2020-01-21T14:05:15.819" v="409" actId="1076"/>
          <ac:spMkLst>
            <pc:docMk/>
            <pc:sldMk cId="4177669220" sldId="260"/>
            <ac:spMk id="18" creationId="{8C6CC351-94AC-4CC1-90C0-B0FAFE6156DB}"/>
          </ac:spMkLst>
        </pc:spChg>
        <pc:spChg chg="del mod">
          <ac:chgData name="" userId="" providerId="" clId="Web-{B5E93580-417B-405F-AC62-BCAEBF6A7018}" dt="2020-01-21T14:01:40.802" v="388"/>
          <ac:spMkLst>
            <pc:docMk/>
            <pc:sldMk cId="4177669220" sldId="260"/>
            <ac:spMk id="19" creationId="{00000000-0000-0000-0000-000000000000}"/>
          </ac:spMkLst>
        </pc:spChg>
      </pc:sldChg>
      <pc:sldChg chg="addSp delSp modSp ord">
        <pc:chgData name="" userId="" providerId="" clId="Web-{B5E93580-417B-405F-AC62-BCAEBF6A7018}" dt="2020-01-21T13:52:28.002" v="235" actId="20577"/>
        <pc:sldMkLst>
          <pc:docMk/>
          <pc:sldMk cId="1846828772" sldId="263"/>
        </pc:sldMkLst>
        <pc:spChg chg="add del mod">
          <ac:chgData name="" userId="" providerId="" clId="Web-{B5E93580-417B-405F-AC62-BCAEBF6A7018}" dt="2020-01-21T13:14:42.128" v="35"/>
          <ac:spMkLst>
            <pc:docMk/>
            <pc:sldMk cId="1846828772" sldId="263"/>
            <ac:spMk id="2" creationId="{B2A5D586-9772-4249-8C2F-4AC484034652}"/>
          </ac:spMkLst>
        </pc:spChg>
        <pc:spChg chg="mod">
          <ac:chgData name="" userId="" providerId="" clId="Web-{B5E93580-417B-405F-AC62-BCAEBF6A7018}" dt="2020-01-21T13:22:21.381" v="88" actId="1076"/>
          <ac:spMkLst>
            <pc:docMk/>
            <pc:sldMk cId="1846828772" sldId="263"/>
            <ac:spMk id="3" creationId="{00000000-0000-0000-0000-000000000000}"/>
          </ac:spMkLst>
        </pc:spChg>
        <pc:spChg chg="mod">
          <ac:chgData name="" userId="" providerId="" clId="Web-{B5E93580-417B-405F-AC62-BCAEBF6A7018}" dt="2020-01-21T13:22:35.225" v="90" actId="14100"/>
          <ac:spMkLst>
            <pc:docMk/>
            <pc:sldMk cId="1846828772" sldId="263"/>
            <ac:spMk id="4" creationId="{00000000-0000-0000-0000-000000000000}"/>
          </ac:spMkLst>
        </pc:spChg>
        <pc:spChg chg="add mod">
          <ac:chgData name="" userId="" providerId="" clId="Web-{B5E93580-417B-405F-AC62-BCAEBF6A7018}" dt="2020-01-21T13:52:28.002" v="235" actId="20577"/>
          <ac:spMkLst>
            <pc:docMk/>
            <pc:sldMk cId="1846828772" sldId="263"/>
            <ac:spMk id="5" creationId="{E353F6EF-F23B-43C4-AF81-22EC9E252893}"/>
          </ac:spMkLst>
        </pc:spChg>
      </pc:sldChg>
      <pc:sldChg chg="delSp modSp">
        <pc:chgData name="" userId="" providerId="" clId="Web-{B5E93580-417B-405F-AC62-BCAEBF6A7018}" dt="2020-01-21T14:16:10.620" v="457" actId="14100"/>
        <pc:sldMkLst>
          <pc:docMk/>
          <pc:sldMk cId="1734513732" sldId="265"/>
        </pc:sldMkLst>
        <pc:spChg chg="mod">
          <ac:chgData name="" userId="" providerId="" clId="Web-{B5E93580-417B-405F-AC62-BCAEBF6A7018}" dt="2020-01-21T14:15:18.292" v="452" actId="1076"/>
          <ac:spMkLst>
            <pc:docMk/>
            <pc:sldMk cId="1734513732" sldId="265"/>
            <ac:spMk id="5" creationId="{00000000-0000-0000-0000-000000000000}"/>
          </ac:spMkLst>
        </pc:spChg>
        <pc:spChg chg="mod">
          <ac:chgData name="" userId="" providerId="" clId="Web-{B5E93580-417B-405F-AC62-BCAEBF6A7018}" dt="2020-01-21T14:16:10.620" v="457" actId="14100"/>
          <ac:spMkLst>
            <pc:docMk/>
            <pc:sldMk cId="1734513732" sldId="265"/>
            <ac:spMk id="6" creationId="{00000000-0000-0000-0000-000000000000}"/>
          </ac:spMkLst>
        </pc:spChg>
        <pc:spChg chg="mod">
          <ac:chgData name="" userId="" providerId="" clId="Web-{B5E93580-417B-405F-AC62-BCAEBF6A7018}" dt="2020-01-21T14:15:12.854" v="451" actId="1076"/>
          <ac:spMkLst>
            <pc:docMk/>
            <pc:sldMk cId="1734513732" sldId="265"/>
            <ac:spMk id="8" creationId="{00000000-0000-0000-0000-000000000000}"/>
          </ac:spMkLst>
        </pc:spChg>
        <pc:spChg chg="del">
          <ac:chgData name="" userId="" providerId="" clId="Web-{B5E93580-417B-405F-AC62-BCAEBF6A7018}" dt="2020-01-21T14:10:44.072" v="412"/>
          <ac:spMkLst>
            <pc:docMk/>
            <pc:sldMk cId="1734513732" sldId="265"/>
            <ac:spMk id="9" creationId="{00000000-0000-0000-0000-000000000000}"/>
          </ac:spMkLst>
        </pc:spChg>
        <pc:spChg chg="del">
          <ac:chgData name="" userId="" providerId="" clId="Web-{B5E93580-417B-405F-AC62-BCAEBF6A7018}" dt="2020-01-21T14:10:36.494" v="411"/>
          <ac:spMkLst>
            <pc:docMk/>
            <pc:sldMk cId="1734513732" sldId="265"/>
            <ac:spMk id="10" creationId="{00000000-0000-0000-0000-000000000000}"/>
          </ac:spMkLst>
        </pc:spChg>
        <pc:spChg chg="del">
          <ac:chgData name="" userId="" providerId="" clId="Web-{B5E93580-417B-405F-AC62-BCAEBF6A7018}" dt="2020-01-21T14:10:34.415" v="410"/>
          <ac:spMkLst>
            <pc:docMk/>
            <pc:sldMk cId="1734513732" sldId="265"/>
            <ac:spMk id="11" creationId="{00000000-0000-0000-0000-000000000000}"/>
          </ac:spMkLst>
        </pc:spChg>
      </pc:sldChg>
      <pc:sldChg chg="modSp">
        <pc:chgData name="" userId="" providerId="" clId="Web-{B5E93580-417B-405F-AC62-BCAEBF6A7018}" dt="2020-01-21T14:05:07.288" v="407" actId="1076"/>
        <pc:sldMkLst>
          <pc:docMk/>
          <pc:sldMk cId="682973294" sldId="266"/>
        </pc:sldMkLst>
        <pc:spChg chg="mod">
          <ac:chgData name="" userId="" providerId="" clId="Web-{B5E93580-417B-405F-AC62-BCAEBF6A7018}" dt="2020-01-21T14:05:07.288" v="407" actId="1076"/>
          <ac:spMkLst>
            <pc:docMk/>
            <pc:sldMk cId="682973294" sldId="26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94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55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5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5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13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7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5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55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4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54DFF-0894-4BE3-B323-6510529BE3F8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6192-0E47-48A8-A4BF-A773325681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1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86953" y="406740"/>
            <a:ext cx="5372584" cy="1166566"/>
          </a:xfrm>
        </p:spPr>
        <p:txBody>
          <a:bodyPr anchor="ctr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72" y="303085"/>
            <a:ext cx="1906832" cy="1441601"/>
          </a:xfrm>
          <a:prstGeom prst="ellipse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953" y="1624135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00399" y="2575027"/>
            <a:ext cx="5359137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/>
              <a:t>«</a:t>
            </a:r>
            <a:r>
              <a:rPr lang="ru-RU" sz="3200" b="1" dirty="0">
                <a:ea typeface="+mj-lt"/>
                <a:cs typeface="+mj-lt"/>
              </a:rPr>
              <a:t>Финансовые </a:t>
            </a:r>
            <a:r>
              <a:rPr lang="ru-RU" sz="3200" b="1" dirty="0" smtClean="0">
                <a:ea typeface="+mj-lt"/>
                <a:cs typeface="+mj-lt"/>
              </a:rPr>
              <a:t>рынки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01240" y="3569250"/>
            <a:ext cx="536361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400" b="1" dirty="0"/>
              <a:t>к.э.н., </a:t>
            </a:r>
            <a:r>
              <a:rPr lang="ru-RU" sz="2400" b="1" dirty="0" err="1"/>
              <a:t>и.о</a:t>
            </a:r>
            <a:r>
              <a:rPr lang="ru-RU" sz="24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90141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9564" y="-99503"/>
            <a:ext cx="5718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ahoma" panose="020B0604030504040204" pitchFamily="34" charset="0"/>
              </a:rPr>
              <a:t>Срочные депозиты классифицируются в зависимости от их срока:</a:t>
            </a:r>
            <a:endParaRPr lang="ru-RU" sz="2400" dirty="0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3199564" y="731494"/>
            <a:ext cx="5531555" cy="620889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депозиты со сроком от 3 до 6 месяцев;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199564" y="1444978"/>
            <a:ext cx="5531555" cy="623174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депозиты со сроком от 6 до 9 месяцев;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199564" y="2183380"/>
            <a:ext cx="5531555" cy="6096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депозиты со сроком от 9 до 12 месяцев;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199564" y="2908208"/>
            <a:ext cx="5531555" cy="61860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депозиты со сроком свыше 12 месяцев.</a:t>
            </a:r>
          </a:p>
        </p:txBody>
      </p:sp>
    </p:spTree>
    <p:extLst>
      <p:ext uri="{BB962C8B-B14F-4D97-AF65-F5344CB8AC3E}">
        <p14:creationId xmlns:p14="http://schemas.microsoft.com/office/powerpoint/2010/main" val="1734513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9449" y="337784"/>
            <a:ext cx="5514975" cy="357020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Источники:</a:t>
            </a:r>
          </a:p>
          <a:p>
            <a:pPr algn="just"/>
            <a:endParaRPr lang="ru-RU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Деньги, кредит, банки // учебник под ред. д.э.н. профессора </a:t>
            </a:r>
            <a:r>
              <a:rPr lang="ru-RU" sz="2400" dirty="0" err="1">
                <a:ea typeface="+mn-lt"/>
                <a:cs typeface="+mn-lt"/>
              </a:rPr>
              <a:t>Сейткасымова</a:t>
            </a:r>
            <a:r>
              <a:rPr lang="ru-RU" sz="2400" dirty="0">
                <a:ea typeface="+mn-lt"/>
                <a:cs typeface="+mn-lt"/>
              </a:rPr>
              <a:t> Г.С. – Алматы .: Экономика,2006.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ea typeface="+mn-lt"/>
                <a:cs typeface="+mn-lt"/>
              </a:rPr>
              <a:t>Закон РК «О государственном регулировании и надзоре финансового рынка и финансовых организаций» от 4.07.2003 г.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57052" y="2449252"/>
            <a:ext cx="7391403" cy="1361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endParaRPr lang="ru-RU" sz="3200" b="1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09366" y="514351"/>
            <a:ext cx="5010709" cy="40481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latin typeface="Arial"/>
                <a:cs typeface="Arial"/>
              </a:rPr>
              <a:t>Лекция </a:t>
            </a:r>
            <a:r>
              <a:rPr lang="ru-RU" sz="3200" b="1" dirty="0" smtClean="0">
                <a:latin typeface="Arial"/>
                <a:cs typeface="Arial"/>
              </a:rPr>
              <a:t>3. </a:t>
            </a:r>
            <a:r>
              <a:rPr lang="ru-RU" sz="3200" b="1" dirty="0"/>
              <a:t>Особенности функционирования депозитного рынка</a:t>
            </a:r>
            <a:endParaRPr lang="ru-RU" sz="32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26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1274" y="0"/>
            <a:ext cx="5610225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/>
              <a:t>Депозит</a:t>
            </a:r>
            <a:r>
              <a:rPr lang="ru-RU" sz="2400" i="1" dirty="0"/>
              <a:t> – </a:t>
            </a:r>
            <a:r>
              <a:rPr lang="ru-RU" sz="2400" dirty="0"/>
              <a:t>это денежные средства в форме реальных денег, а также ценных бумаг и драгоценных металлов, переданные физическим или юридическим лицом банковской организации с целью получения дохода.</a:t>
            </a:r>
            <a:endParaRPr lang="ru-RU" sz="2400" dirty="0">
              <a:ea typeface="+mn-lt"/>
              <a:cs typeface="+mn-lt"/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4786489" y="2544689"/>
            <a:ext cx="3696230" cy="349954"/>
          </a:xfrm>
          <a:prstGeom prst="plaque">
            <a:avLst>
              <a:gd name="adj" fmla="val 1345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cs typeface="Arial"/>
              </a:rPr>
              <a:t>Виды</a:t>
            </a:r>
            <a:r>
              <a:rPr lang="ru-RU" dirty="0" smtClean="0">
                <a:solidFill>
                  <a:schemeClr val="tx1"/>
                </a:solidFill>
                <a:cs typeface="Arial"/>
              </a:rPr>
              <a:t> </a:t>
            </a:r>
            <a:endParaRPr lang="ru-RU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61897" y="2960671"/>
            <a:ext cx="3623733" cy="29052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Срочные депозиты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39734" y="3317229"/>
            <a:ext cx="4504266" cy="31779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Депозит «до востребования»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2908741" y="2960671"/>
            <a:ext cx="553156" cy="674352"/>
          </a:xfrm>
          <a:prstGeom prst="curvedRightArrow">
            <a:avLst>
              <a:gd name="adj1" fmla="val 25000"/>
              <a:gd name="adj2" fmla="val 10270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26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1825" y="175859"/>
            <a:ext cx="5648325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 smtClean="0"/>
              <a:t>Депозитный </a:t>
            </a:r>
            <a:r>
              <a:rPr lang="ru-RU" sz="2400" b="1" dirty="0"/>
              <a:t>рынок – </a:t>
            </a:r>
            <a:r>
              <a:rPr lang="ru-RU" sz="2400" dirty="0"/>
              <a:t>это система отношений, складывающихся в процессе привлечения финансовых ресурсов депозитными учреждениями.</a:t>
            </a:r>
          </a:p>
          <a:p>
            <a:pPr algn="just"/>
            <a:endParaRPr lang="ru-RU" dirty="0"/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3171826" y="2077156"/>
            <a:ext cx="5648324" cy="1693334"/>
          </a:xfrm>
          <a:prstGeom prst="snip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На депозитном рынке Республики Казахстан в процессе депозитных отношений реализуются классические и специфические принципы его функционирования.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01706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с одним скругленным углом 4">
            <a:extLst>
              <a:ext uri="{FF2B5EF4-FFF2-40B4-BE49-F238E27FC236}">
                <a16:creationId xmlns="" xmlns:a16="http://schemas.microsoft.com/office/drawing/2014/main" id="{2099A594-CF78-48D4-B31D-55710F504474}"/>
              </a:ext>
            </a:extLst>
          </p:cNvPr>
          <p:cNvSpPr/>
          <p:nvPr/>
        </p:nvSpPr>
        <p:spPr>
          <a:xfrm>
            <a:off x="3229549" y="1644423"/>
            <a:ext cx="3399273" cy="350253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0000"/>
                </a:solidFill>
                <a:ea typeface="+mn-lt"/>
                <a:cs typeface="+mn-lt"/>
              </a:rPr>
              <a:t>Возвратность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26769" y="1231270"/>
            <a:ext cx="3681853" cy="31522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a typeface="+mn-lt"/>
                <a:cs typeface="+mn-lt"/>
              </a:rPr>
              <a:t>Платность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9924" y="252058"/>
            <a:ext cx="5311907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/>
              <a:t>К классическим следует отнести:</a:t>
            </a:r>
            <a:endParaRPr lang="ru-RU" b="1" dirty="0">
              <a:cs typeface="Arial"/>
            </a:endParaRPr>
          </a:p>
        </p:txBody>
      </p:sp>
      <p:sp>
        <p:nvSpPr>
          <p:cNvPr id="5" name="Прямоугольник с одним скругленным углом 4"/>
          <p:cNvSpPr/>
          <p:nvPr/>
        </p:nvSpPr>
        <p:spPr>
          <a:xfrm>
            <a:off x="3249178" y="678903"/>
            <a:ext cx="3399273" cy="416242"/>
          </a:xfrm>
          <a:prstGeom prst="round1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a typeface="+mn-lt"/>
                <a:cs typeface="+mn-lt"/>
              </a:rPr>
              <a:t>Срочность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688893" y="2171368"/>
            <a:ext cx="3048000" cy="38895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Публичность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3190295" y="2814022"/>
            <a:ext cx="3438527" cy="453452"/>
          </a:xfrm>
          <a:prstGeom prst="round1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Гарантированность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817974" y="1027330"/>
            <a:ext cx="442648" cy="393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214760" y="1374648"/>
            <a:ext cx="474133" cy="476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918319" y="1773596"/>
            <a:ext cx="481077" cy="5475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617521" y="2438950"/>
            <a:ext cx="496712" cy="5227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6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2306" y="150079"/>
            <a:ext cx="5321432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b="1" dirty="0"/>
              <a:t>К специфическим </a:t>
            </a:r>
            <a:r>
              <a:rPr lang="ru-RU" sz="2400" b="1" dirty="0" smtClean="0"/>
              <a:t>следует отнести:</a:t>
            </a:r>
            <a:endParaRPr lang="ru-RU" b="1" dirty="0">
              <a:ea typeface="+mn-lt"/>
              <a:cs typeface="+mn-lt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212306" y="936857"/>
            <a:ext cx="3086894" cy="358258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0000"/>
                </a:solidFill>
                <a:ea typeface="+mn-lt"/>
                <a:cs typeface="+mn-lt"/>
              </a:rPr>
              <a:t>Добровольность </a:t>
            </a:r>
            <a:endParaRPr lang="ru-RU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4" name="Пятиугольник 3"/>
          <p:cNvSpPr/>
          <p:nvPr/>
        </p:nvSpPr>
        <p:spPr>
          <a:xfrm flipH="1">
            <a:off x="6199692" y="730431"/>
            <a:ext cx="2920270" cy="287366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dirty="0" smtClean="0">
                <a:solidFill>
                  <a:srgbClr val="000000"/>
                </a:solidFill>
                <a:cs typeface="Arial"/>
              </a:rPr>
              <a:t>Разнообразие 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203109" y="1468378"/>
            <a:ext cx="2996583" cy="324515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000000"/>
                </a:solidFill>
                <a:cs typeface="Arial"/>
              </a:rPr>
              <a:t>Стимулирование </a:t>
            </a:r>
            <a:endParaRPr lang="ru-RU" sz="24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Пятиугольник 4"/>
          <p:cNvSpPr/>
          <p:nvPr/>
        </p:nvSpPr>
        <p:spPr>
          <a:xfrm flipH="1">
            <a:off x="6199692" y="1181320"/>
            <a:ext cx="2920270" cy="416829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Обеспечение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3212306" y="1896463"/>
            <a:ext cx="2987386" cy="370859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Оптимизация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ятиугольник 6"/>
          <p:cNvSpPr/>
          <p:nvPr/>
        </p:nvSpPr>
        <p:spPr>
          <a:xfrm flipH="1">
            <a:off x="6199692" y="1725246"/>
            <a:ext cx="2920270" cy="356647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Обеспечение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3214605" y="2424279"/>
            <a:ext cx="2987386" cy="395112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Безопасность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ятиугольник 10"/>
          <p:cNvSpPr/>
          <p:nvPr/>
        </p:nvSpPr>
        <p:spPr>
          <a:xfrm flipH="1">
            <a:off x="6204290" y="2197700"/>
            <a:ext cx="2911073" cy="30832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Проведение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60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2503" y="124277"/>
            <a:ext cx="4981575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В практике западных банков депозиты по возможности их изъятия делятся на следующие категории:</a:t>
            </a:r>
            <a:endParaRPr lang="ru-RU" sz="2400" b="1" dirty="0">
              <a:ea typeface="+mn-lt"/>
              <a:cs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2503" y="1614311"/>
            <a:ext cx="5606696" cy="38382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1</a:t>
            </a:r>
            <a:r>
              <a:rPr lang="ru-RU" sz="2400" dirty="0">
                <a:solidFill>
                  <a:schemeClr val="tx1"/>
                </a:solidFill>
              </a:rPr>
              <a:t>) «горячие </a:t>
            </a:r>
            <a:r>
              <a:rPr lang="ru-RU" sz="2400" dirty="0" smtClean="0">
                <a:solidFill>
                  <a:schemeClr val="tx1"/>
                </a:solidFill>
              </a:rPr>
              <a:t>деньги»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2501" y="2127954"/>
            <a:ext cx="5606697" cy="3894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2)ненадежные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2501" y="2621238"/>
            <a:ext cx="5606697" cy="45720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</a:rPr>
              <a:t>3) стабильные </a:t>
            </a:r>
            <a:r>
              <a:rPr lang="ru-RU" sz="2400" dirty="0" smtClean="0">
                <a:solidFill>
                  <a:schemeClr val="tx1"/>
                </a:solidFill>
              </a:rPr>
              <a:t>средства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8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5643" y="-81760"/>
            <a:ext cx="5690525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r"/>
            <a:r>
              <a:rPr lang="ru-RU" sz="2400" dirty="0"/>
              <a:t>Основными задачами развития депозитного рынка Казахстана являются:</a:t>
            </a:r>
            <a:endParaRPr lang="ru-RU" sz="1600" dirty="0">
              <a:ea typeface="+mn-lt"/>
              <a:cs typeface="+mn-lt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3245643" y="845084"/>
            <a:ext cx="2991551" cy="44714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Диверсификация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 flipH="1">
            <a:off x="6085255" y="1090930"/>
            <a:ext cx="3002843" cy="429018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Сегментирование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3245643" y="1358729"/>
            <a:ext cx="2991551" cy="68668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дифференцированный подход</a:t>
            </a:r>
          </a:p>
        </p:txBody>
      </p:sp>
      <p:sp>
        <p:nvSpPr>
          <p:cNvPr id="8" name="Пятиугольник 7"/>
          <p:cNvSpPr/>
          <p:nvPr/>
        </p:nvSpPr>
        <p:spPr>
          <a:xfrm flipH="1">
            <a:off x="6085254" y="1825708"/>
            <a:ext cx="3002843" cy="404049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проведение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3245643" y="2119580"/>
            <a:ext cx="2991551" cy="594604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определение</a:t>
            </a:r>
          </a:p>
        </p:txBody>
      </p:sp>
      <p:sp>
        <p:nvSpPr>
          <p:cNvPr id="12" name="Пятиугольник 11"/>
          <p:cNvSpPr/>
          <p:nvPr/>
        </p:nvSpPr>
        <p:spPr>
          <a:xfrm flipH="1">
            <a:off x="6085253" y="2439395"/>
            <a:ext cx="3002841" cy="470414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минимизация</a:t>
            </a:r>
          </a:p>
        </p:txBody>
      </p:sp>
      <p:sp>
        <p:nvSpPr>
          <p:cNvPr id="13" name="Пятиугольник 12"/>
          <p:cNvSpPr/>
          <p:nvPr/>
        </p:nvSpPr>
        <p:spPr>
          <a:xfrm>
            <a:off x="3245643" y="2811028"/>
            <a:ext cx="2991551" cy="616837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оптимизация</a:t>
            </a:r>
          </a:p>
        </p:txBody>
      </p:sp>
    </p:spTree>
    <p:extLst>
      <p:ext uri="{BB962C8B-B14F-4D97-AF65-F5344CB8AC3E}">
        <p14:creationId xmlns:p14="http://schemas.microsoft.com/office/powerpoint/2010/main" val="85667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5C8914C4-44A1-481C-BADF-C5D9258F191F}"/>
              </a:ext>
            </a:extLst>
          </p:cNvPr>
          <p:cNvSpPr/>
          <p:nvPr/>
        </p:nvSpPr>
        <p:spPr>
          <a:xfrm>
            <a:off x="3108572" y="-56890"/>
            <a:ext cx="5724524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sz="2400" dirty="0"/>
              <a:t>Таким образом, особенности депозитного счета </a:t>
            </a:r>
            <a:r>
              <a:rPr lang="ru-RU" sz="2400" dirty="0" smtClean="0"/>
              <a:t>можно </a:t>
            </a:r>
            <a:r>
              <a:rPr lang="ru-RU" sz="2400" dirty="0"/>
              <a:t>охарактеризовать так:</a:t>
            </a:r>
            <a:endParaRPr lang="ru-RU" sz="2400" dirty="0">
              <a:cs typeface="Arial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198883" y="1071691"/>
            <a:ext cx="3736623" cy="286238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взнос и изъятие денег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3198883" y="1467555"/>
            <a:ext cx="4962984" cy="541866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владелец счета уплачивает банку комиссию</a:t>
            </a:r>
          </a:p>
        </p:txBody>
      </p:sp>
      <p:sp>
        <p:nvSpPr>
          <p:cNvPr id="19" name="Пятиугольник 18"/>
          <p:cNvSpPr/>
          <p:nvPr/>
        </p:nvSpPr>
        <p:spPr>
          <a:xfrm>
            <a:off x="3198883" y="2119047"/>
            <a:ext cx="5724524" cy="575734"/>
          </a:xfrm>
          <a:prstGeom prst="homePlat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уплачивает невысокие процентные ставки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3198883" y="2804407"/>
            <a:ext cx="5945117" cy="632178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отчисляет более высокие нормы в фонд</a:t>
            </a:r>
          </a:p>
        </p:txBody>
      </p:sp>
    </p:spTree>
    <p:extLst>
      <p:ext uri="{BB962C8B-B14F-4D97-AF65-F5344CB8AC3E}">
        <p14:creationId xmlns:p14="http://schemas.microsoft.com/office/powerpoint/2010/main" val="4177669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2526</TotalTime>
  <Words>266</Words>
  <Application>Microsoft Office PowerPoint</Application>
  <PresentationFormat>Экран (16:9)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КАЗАХСКИЙ НАЦИОНАЛЬНЫЙ УНИВЕРСИТЕТ ИМ. АЛЬ-ФАРАБИ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user</cp:lastModifiedBy>
  <cp:revision>401</cp:revision>
  <dcterms:created xsi:type="dcterms:W3CDTF">2019-11-21T13:29:15Z</dcterms:created>
  <dcterms:modified xsi:type="dcterms:W3CDTF">2020-01-27T05:52:54Z</dcterms:modified>
</cp:coreProperties>
</file>